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68153-9A3F-4CD3-B000-4032F34DF4AF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4259F-4130-49D1-A4F3-D2FCB7B10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259F-4130-49D1-A4F3-D2FCB7B106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"/>
            <a:ext cx="7772400" cy="85723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Rajeshwari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M.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Shettar</a:t>
            </a:r>
            <a:endParaRPr lang="en-US" sz="3600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928671"/>
            <a:ext cx="8715436" cy="571504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/>
              <a:t>Associate  Professor, Department of  Commerce</a:t>
            </a:r>
          </a:p>
          <a:p>
            <a:pPr algn="ctr"/>
            <a:r>
              <a:rPr lang="en-US" sz="2800" dirty="0" err="1" smtClean="0"/>
              <a:t>Shri</a:t>
            </a:r>
            <a:r>
              <a:rPr lang="en-US" sz="2800" dirty="0" smtClean="0"/>
              <a:t> </a:t>
            </a:r>
            <a:r>
              <a:rPr lang="en-US" sz="2800" dirty="0" err="1" smtClean="0"/>
              <a:t>Hurkadli</a:t>
            </a:r>
            <a:r>
              <a:rPr lang="en-US" sz="2800" dirty="0" smtClean="0"/>
              <a:t>  </a:t>
            </a:r>
            <a:r>
              <a:rPr lang="en-US" sz="2800" dirty="0" err="1" smtClean="0"/>
              <a:t>Ajja</a:t>
            </a:r>
            <a:r>
              <a:rPr lang="en-US" sz="2800" dirty="0" smtClean="0"/>
              <a:t> </a:t>
            </a:r>
            <a:r>
              <a:rPr lang="en-US" sz="2800" dirty="0" err="1" smtClean="0"/>
              <a:t>Shikshana</a:t>
            </a:r>
            <a:r>
              <a:rPr lang="en-US" sz="2800" dirty="0" smtClean="0"/>
              <a:t> </a:t>
            </a:r>
            <a:r>
              <a:rPr lang="en-US" sz="2800" dirty="0" err="1" smtClean="0"/>
              <a:t>Samiti’s</a:t>
            </a:r>
            <a:endParaRPr lang="en-US" sz="2800" dirty="0" smtClean="0"/>
          </a:p>
          <a:p>
            <a:pPr algn="ctr"/>
            <a:r>
              <a:rPr lang="en-US" sz="2800" dirty="0" smtClean="0"/>
              <a:t>Smt. K. S. </a:t>
            </a:r>
            <a:r>
              <a:rPr lang="en-US" sz="2800" dirty="0" err="1" smtClean="0"/>
              <a:t>Jigalur</a:t>
            </a:r>
            <a:r>
              <a:rPr lang="en-US" sz="2800" dirty="0" smtClean="0"/>
              <a:t>  Arts and Dr. (Smt.) S. M. </a:t>
            </a:r>
            <a:r>
              <a:rPr lang="en-US" sz="2800" dirty="0" err="1" smtClean="0"/>
              <a:t>Sheshgiri</a:t>
            </a:r>
            <a:r>
              <a:rPr lang="en-US" sz="2800" dirty="0" smtClean="0"/>
              <a:t>  Commerce College for Women , </a:t>
            </a:r>
          </a:p>
          <a:p>
            <a:pPr algn="ctr"/>
            <a:r>
              <a:rPr lang="en-US" sz="2800" dirty="0" err="1" smtClean="0"/>
              <a:t>Dharwad</a:t>
            </a:r>
            <a:r>
              <a:rPr lang="en-US" sz="2800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143380"/>
            <a:ext cx="21145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Copperplate Gothic Bold" pitchFamily="34" charset="0"/>
                <a:cs typeface="Times New Roman" pitchFamily="18" charset="0"/>
              </a:rPr>
              <a:t>PROBLEM - 2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Fire occurred in the premises of Cotton Stores on 31-12-2016. 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Stock was destroyed and salvaged stock was Rs. 4,500.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following data available from the books:</a:t>
            </a:r>
          </a:p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Stock on 1-1-2016                                                            34,500 </a:t>
            </a:r>
          </a:p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Sales for the year 2016                                                 1.92,000</a:t>
            </a:r>
          </a:p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Purchases for the year 2016                                        1,26,000</a:t>
            </a:r>
          </a:p>
          <a:p>
            <a:pPr marL="514350" indent="-514350" algn="just">
              <a:lnSpc>
                <a:spcPct val="16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During the past five years  the average gross profit o sales was 25%.</a:t>
            </a:r>
          </a:p>
          <a:p>
            <a:pPr marL="514350" indent="-514350" algn="just">
              <a:lnSpc>
                <a:spcPct val="16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Prepare a statement showing the amount of claim.</a:t>
            </a:r>
            <a:endParaRPr lang="en-US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MEMORANDUM  TRADING  ACCOUNT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1071563"/>
          <a:ext cx="8715376" cy="54108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1803"/>
                <a:gridCol w="1285885"/>
                <a:gridCol w="3071833"/>
                <a:gridCol w="1285855"/>
              </a:tblGrid>
              <a:tr h="40419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68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Opening Stock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Purchases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Gross Profit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25 X 1,92,000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34,500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1,26,000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By  Sales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By Closing Stock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(B/F)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(Value of  Stock on the date of Fire)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1,92,000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16,500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968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2,08,500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2,08,500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opperplate Gothic Bold" pitchFamily="34" charset="0"/>
              </a:rPr>
              <a:t>STATEMENT OF FIRE CLAIM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071562"/>
          <a:ext cx="8786874" cy="4643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091"/>
                <a:gridCol w="1643783"/>
              </a:tblGrid>
              <a:tr h="127484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6860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Value of  Stock on the date of Fire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Less: </a:t>
                      </a:r>
                      <a:r>
                        <a:rPr lang="en-US" sz="2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Salvaged  Stock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Amount  of Fire Claim</a:t>
                      </a:r>
                      <a:endParaRPr lang="en-US" sz="24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16,500</a:t>
                      </a:r>
                    </a:p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4,500</a:t>
                      </a:r>
                    </a:p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12,000</a:t>
                      </a:r>
                      <a:endParaRPr lang="en-US" sz="24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/>
          <a:lstStyle/>
          <a:p>
            <a:pPr algn="ctr"/>
            <a:r>
              <a:rPr lang="en-US" sz="2400" b="1" dirty="0" smtClean="0">
                <a:latin typeface="Copperplate Gothic Bold" pitchFamily="34" charset="0"/>
                <a:cs typeface="Times New Roman" pitchFamily="18" charset="0"/>
              </a:rPr>
              <a:t>PROBLEM -3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643998" cy="621510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 Fire occurred in the premises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Ishwar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and company limited on 1-9-2016 and the stock of thee value of Rs. 1,01,000 was salvaged and the business books and records were saved the following information was obtained:</a:t>
            </a:r>
          </a:p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Stock for the year 31-3-2016                                                    6,80,000 </a:t>
            </a:r>
          </a:p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Sales for the year 31-3-2016                                                   11,00,000</a:t>
            </a:r>
          </a:p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Purchases from 31-3- 2016 to 1-9-2016                                   2.50,000</a:t>
            </a:r>
          </a:p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Sales from 31-3- 2016 to 1-9-2016                                            3,60,000</a:t>
            </a:r>
          </a:p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Stock on 31-3- 2015                                                                   3,00,000</a:t>
            </a:r>
          </a:p>
          <a:p>
            <a:pPr marL="514350" indent="-514350" algn="just">
              <a:lnSpc>
                <a:spcPct val="160000"/>
              </a:lnSpc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Stock on 31-3- 2016                                                                   3,40,000</a:t>
            </a:r>
          </a:p>
          <a:p>
            <a:pPr marL="514350" indent="-514350" algn="just">
              <a:lnSpc>
                <a:spcPct val="16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The stock on Stock on 31-3-2016 was over valued by Rs. 20,000. In  April 2016 the selling price was lowered by 10%.</a:t>
            </a:r>
          </a:p>
          <a:p>
            <a:pPr marL="514350" indent="-514350" algn="just">
              <a:lnSpc>
                <a:spcPct val="16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Calculate the amount of claim.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TRADING ACCOUNT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857250"/>
          <a:ext cx="8643936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0365"/>
                <a:gridCol w="1321603"/>
                <a:gridCol w="2893239"/>
                <a:gridCol w="14287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Opening Stock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Purchases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Gross Profit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( B/F)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3,00,000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6,80,000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4,40,000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By Sales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By Closing Stock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11,00,000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3,20,000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1,40,000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1,40,000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Copperplate Gothic Bold" pitchFamily="34" charset="0"/>
              </a:rPr>
              <a:t>UNIT - 5</a:t>
            </a:r>
            <a:br>
              <a:rPr lang="en-US" sz="3600" b="1" dirty="0" smtClean="0">
                <a:latin typeface="Copperplate Gothic Bold" pitchFamily="34" charset="0"/>
              </a:rPr>
            </a:br>
            <a:r>
              <a:rPr lang="en-US" sz="3600" b="1" dirty="0" smtClean="0">
                <a:latin typeface="Copperplate Gothic Bold" pitchFamily="34" charset="0"/>
              </a:rPr>
              <a:t>FIRE  INSURANCE  CLAIMS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500726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latin typeface="Copperplate Gothic Bold" pitchFamily="34" charset="0"/>
                <a:cs typeface="Times New Roman" pitchFamily="18" charset="0"/>
              </a:rPr>
              <a:t>MEANING: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Fire insurance is a contract of indemnity under which in consideration of the premium paid, the insurer undertakes to reimburse the insured for any loss incurred on happening of an uncertain event.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 is a claim amount given to the business man when there is a fire occurred in the business premises.</a:t>
            </a:r>
            <a:endParaRPr lang="en-US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85793"/>
          </a:xfrm>
        </p:spPr>
        <p:txBody>
          <a:bodyPr/>
          <a:lstStyle/>
          <a:p>
            <a:pPr algn="ctr"/>
            <a:r>
              <a:rPr lang="en-US" sz="3600" dirty="0" smtClean="0">
                <a:latin typeface="Copperplate Gothic Bold" pitchFamily="34" charset="0"/>
              </a:rPr>
              <a:t>STEPS</a:t>
            </a:r>
            <a:endParaRPr lang="en-US" sz="36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3"/>
            <a:ext cx="8786874" cy="6000767"/>
          </a:xfrm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7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1.     Preparation of Trading Account – Gross Profit</a:t>
            </a:r>
          </a:p>
          <a:p>
            <a:pPr marL="514350" indent="-514350" algn="just">
              <a:lnSpc>
                <a:spcPct val="170000"/>
              </a:lnSpc>
              <a:buNone/>
            </a:pP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7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2.     Gross Profit Percentage =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en-US" sz="9600" b="1" u="sng" dirty="0" smtClean="0">
                <a:latin typeface="Times New Roman" pitchFamily="18" charset="0"/>
                <a:cs typeface="Times New Roman" pitchFamily="18" charset="0"/>
              </a:rPr>
              <a:t>Gross Profit   X 100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Net Sales </a:t>
            </a:r>
          </a:p>
          <a:p>
            <a:pPr marL="514350" indent="-514350" algn="just">
              <a:lnSpc>
                <a:spcPct val="120000"/>
              </a:lnSpc>
              <a:buNone/>
            </a:pP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3.  Preparation of Memorandum Trading Account – Value of closing stock on the date of fire</a:t>
            </a:r>
          </a:p>
          <a:p>
            <a:pPr marL="514350" indent="-514350" algn="just">
              <a:lnSpc>
                <a:spcPct val="120000"/>
              </a:lnSpc>
              <a:buNone/>
            </a:pP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None/>
            </a:pP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4.    Preparation of Statement -  Fire Claim Amount</a:t>
            </a:r>
          </a:p>
          <a:p>
            <a:pPr>
              <a:lnSpc>
                <a:spcPct val="170000"/>
              </a:lnSpc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endParaRPr lang="en-US" dirty="0" smtClean="0"/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170000"/>
              </a:lnSpc>
            </a:pP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"/>
            <a:ext cx="8443914" cy="85723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Copperplate Gothic Bold" pitchFamily="34" charset="0"/>
              </a:rPr>
              <a:t>SALVAGED   STOCK</a:t>
            </a:r>
            <a:endParaRPr lang="en-US" sz="36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7" y="1071546"/>
            <a:ext cx="8647265" cy="5572164"/>
          </a:xfrm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Salvaged stock means the stock saved from   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fire. </a:t>
            </a:r>
          </a:p>
          <a:p>
            <a:pPr lvl="0" algn="just">
              <a:lnSpc>
                <a:spcPct val="150000"/>
              </a:lnSpc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It is a stock left out after fire.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The salvaged stock is usually retained by the      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insured at an agreed value.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3"/>
            <a:ext cx="8229600" cy="42862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opperplate Gothic Bold" pitchFamily="34" charset="0"/>
                <a:cs typeface="Times New Roman" pitchFamily="18" charset="0"/>
              </a:rPr>
              <a:t>PROBLEM -1</a:t>
            </a:r>
            <a:endParaRPr lang="en-US" sz="2400" b="1" dirty="0">
              <a:latin typeface="Copperplate Gothic Bold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9"/>
            <a:ext cx="8786874" cy="6000792"/>
          </a:xfrm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Fire occurred in the business premises of a trader on 1-7-2019 and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entire stock was destroyed. However, the books and records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were saved and the following  information was obtained: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Stock on 31-12-2017                                                        35,000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Stock on 31-12-2018                                                        40,000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Purchases for the year ending 31-12-2018                    80,000</a:t>
            </a:r>
          </a:p>
          <a:p>
            <a:pPr>
              <a:lnSpc>
                <a:spcPct val="11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Sales for the year ending 31-12-2018                          1,00,000</a:t>
            </a:r>
          </a:p>
          <a:p>
            <a:pPr>
              <a:lnSpc>
                <a:spcPct val="11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 Purchases from 1-1-2019 to 30-6-2019                          37,000</a:t>
            </a:r>
          </a:p>
          <a:p>
            <a:pPr>
              <a:lnSpc>
                <a:spcPct val="11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6. Sales from 1-1-2019 to 30-6-2019                                   60,000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Prepare the statement of fire claim to be presented to the insurance company.</a:t>
            </a:r>
          </a:p>
          <a:p>
            <a:pPr>
              <a:lnSpc>
                <a:spcPct val="11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11156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TRADING ACCOUNT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000125"/>
          <a:ext cx="8715438" cy="4429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7537"/>
                <a:gridCol w="1291619"/>
                <a:gridCol w="2961529"/>
                <a:gridCol w="1324753"/>
              </a:tblGrid>
              <a:tr h="71437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03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Opening Stock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Purchases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Gross Profit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( B/F)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35,000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80,000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By Sales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By Closing Stock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1,00,000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43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1,40,000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1,40,000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8" y="-1428760"/>
            <a:ext cx="8358247" cy="142876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501122" cy="55007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Gross Profit Percentage =</a:t>
            </a:r>
          </a:p>
          <a:p>
            <a:pPr marL="514350" indent="-51435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Gross Profit   X 100</a:t>
            </a:r>
          </a:p>
          <a:p>
            <a:pPr marL="514350" indent="-51435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Net Sales 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=  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25,000X 100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1,00,000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=        25%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MEMORANDUM  TRADING  ACCOUNT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1071546"/>
          <a:ext cx="8643936" cy="5286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8927"/>
                <a:gridCol w="1393041"/>
                <a:gridCol w="3036115"/>
                <a:gridCol w="1285853"/>
              </a:tblGrid>
              <a:tr h="6146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1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Opening Stock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Purchases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 Gross Profit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25 X 60,000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40,000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37,000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By  Sales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By Closing Stock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(B/F)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(Value of  Stock on the date of Fire)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60,000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32,000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05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92,000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4291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Copperplate Gothic Bold" pitchFamily="34" charset="0"/>
              </a:rPr>
              <a:t>STATEMENT OF FIRE CLAIM</a:t>
            </a:r>
            <a:endParaRPr lang="en-US" sz="2800" b="1" dirty="0">
              <a:latin typeface="Copperplate Gothic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652077" cy="3929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09003"/>
                <a:gridCol w="1643074"/>
              </a:tblGrid>
              <a:tr h="104005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903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Value of  Stock on the date of Fire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Less: </a:t>
                      </a:r>
                      <a:r>
                        <a:rPr lang="en-US" sz="2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Salvaged  Stock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Amount  of Fire Claim</a:t>
                      </a:r>
                      <a:endParaRPr lang="en-US" sz="24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32,000</a:t>
                      </a:r>
                    </a:p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------</a:t>
                      </a:r>
                    </a:p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32,000</a:t>
                      </a:r>
                      <a:endParaRPr lang="en-US" sz="24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367</TotalTime>
  <Words>706</Words>
  <Application>Microsoft Office PowerPoint</Application>
  <PresentationFormat>On-screen Show (4:3)</PresentationFormat>
  <Paragraphs>171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Dr. Rajeshwari  M. Shettar</vt:lpstr>
      <vt:lpstr>UNIT - 5 FIRE  INSURANCE  CLAIMS</vt:lpstr>
      <vt:lpstr>STEPS</vt:lpstr>
      <vt:lpstr>SALVAGED   STOCK</vt:lpstr>
      <vt:lpstr>PROBLEM -1</vt:lpstr>
      <vt:lpstr>TRADING ACCOUNT</vt:lpstr>
      <vt:lpstr>Slide 7</vt:lpstr>
      <vt:lpstr>MEMORANDUM  TRADING  ACCOUNT</vt:lpstr>
      <vt:lpstr>STATEMENT OF FIRE CLAIM</vt:lpstr>
      <vt:lpstr>PROBLEM - 2</vt:lpstr>
      <vt:lpstr>MEMORANDUM  TRADING  ACCOUNT</vt:lpstr>
      <vt:lpstr>STATEMENT OF FIRE CLAIM</vt:lpstr>
      <vt:lpstr>PROBLEM -3</vt:lpstr>
      <vt:lpstr>TRADING ACCOUNT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of Fire Insurance</dc:title>
  <dc:creator>Shettar</dc:creator>
  <cp:lastModifiedBy>Shettar</cp:lastModifiedBy>
  <cp:revision>82</cp:revision>
  <dcterms:created xsi:type="dcterms:W3CDTF">2020-05-02T05:24:57Z</dcterms:created>
  <dcterms:modified xsi:type="dcterms:W3CDTF">2022-10-04T16:59:00Z</dcterms:modified>
</cp:coreProperties>
</file>